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7681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8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9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9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78581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091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050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49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51413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5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A816B4-2748-4E37-8D33-EC6BF45CEE22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9E768B-5C4C-4219-8266-D961F55A4BF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664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860" y="147253"/>
            <a:ext cx="10178322" cy="1028405"/>
          </a:xfrm>
        </p:spPr>
        <p:txBody>
          <a:bodyPr/>
          <a:lstStyle/>
          <a:p>
            <a:pPr algn="ctr"/>
            <a:r>
              <a:rPr lang="en-US" dirty="0" smtClean="0">
                <a:sym typeface="Wingdings" panose="05000000000000000000" pitchFamily="2" charset="2"/>
              </a:rPr>
              <a:t>  </a:t>
            </a:r>
            <a:r>
              <a:rPr lang="en-US" dirty="0" smtClean="0"/>
              <a:t>Meet Ms. Lewis	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61" y="1802129"/>
            <a:ext cx="2834640" cy="418120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8207" y="1175658"/>
            <a:ext cx="6210190" cy="5486399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2021-22 is my 13</a:t>
            </a:r>
            <a:r>
              <a:rPr lang="en-US" sz="22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year </a:t>
            </a:r>
            <a:r>
              <a:rPr lang="en-US" sz="2200" dirty="0" smtClean="0">
                <a:latin typeface="Comic Sans MS" panose="030F0702030302020204" pitchFamily="66" charset="0"/>
              </a:rPr>
              <a:t>teaching</a:t>
            </a:r>
          </a:p>
          <a:p>
            <a:r>
              <a:rPr lang="en-US" sz="2200" dirty="0">
                <a:latin typeface="Comic Sans MS" panose="030F0702030302020204" pitchFamily="66" charset="0"/>
              </a:rPr>
              <a:t>Taught 1</a:t>
            </a:r>
            <a:r>
              <a:rPr lang="en-US" sz="2200" baseline="30000" dirty="0">
                <a:latin typeface="Comic Sans MS" panose="030F0702030302020204" pitchFamily="66" charset="0"/>
              </a:rPr>
              <a:t>st</a:t>
            </a:r>
            <a:r>
              <a:rPr lang="en-US" sz="2200" dirty="0">
                <a:latin typeface="Comic Sans MS" panose="030F0702030302020204" pitchFamily="66" charset="0"/>
              </a:rPr>
              <a:t> through 5</a:t>
            </a:r>
            <a:r>
              <a:rPr lang="en-US" sz="2200" baseline="30000" dirty="0">
                <a:latin typeface="Comic Sans MS" panose="030F0702030302020204" pitchFamily="66" charset="0"/>
              </a:rPr>
              <a:t>th</a:t>
            </a:r>
            <a:r>
              <a:rPr lang="en-US" sz="2200" dirty="0">
                <a:latin typeface="Comic Sans MS" panose="030F0702030302020204" pitchFamily="66" charset="0"/>
              </a:rPr>
              <a:t> grades</a:t>
            </a:r>
          </a:p>
          <a:p>
            <a:r>
              <a:rPr lang="en-US" sz="2200" dirty="0" smtClean="0">
                <a:latin typeface="Comic Sans MS" panose="030F0702030302020204" pitchFamily="66" charset="0"/>
              </a:rPr>
              <a:t>Hometown: Tulsa, Oklahoma</a:t>
            </a:r>
          </a:p>
          <a:p>
            <a:r>
              <a:rPr lang="en-US" sz="2200" dirty="0" smtClean="0">
                <a:latin typeface="Comic Sans MS" panose="030F0702030302020204" pitchFamily="66" charset="0"/>
              </a:rPr>
              <a:t>Lived in: Baton Rouge, Louisiana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Married: June 2021 to Mr. Reece </a:t>
            </a:r>
            <a:r>
              <a:rPr lang="en-US" sz="22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Mother </a:t>
            </a:r>
            <a:r>
              <a:rPr lang="en-US" sz="2200" dirty="0" smtClean="0">
                <a:latin typeface="Comic Sans MS" panose="030F0702030302020204" pitchFamily="66" charset="0"/>
              </a:rPr>
              <a:t>of 2 - </a:t>
            </a:r>
            <a:r>
              <a:rPr lang="en-US" sz="2200" dirty="0" smtClean="0">
                <a:latin typeface="Comic Sans MS" panose="030F0702030302020204" pitchFamily="66" charset="0"/>
              </a:rPr>
              <a:t>son </a:t>
            </a:r>
            <a:r>
              <a:rPr lang="en-US" sz="2200" dirty="0" smtClean="0">
                <a:latin typeface="Comic Sans MS" panose="030F0702030302020204" pitchFamily="66" charset="0"/>
              </a:rPr>
              <a:t>is </a:t>
            </a:r>
            <a:r>
              <a:rPr lang="en-US" sz="2200" dirty="0" smtClean="0">
                <a:latin typeface="Comic Sans MS" panose="030F0702030302020204" pitchFamily="66" charset="0"/>
              </a:rPr>
              <a:t>22, daughter </a:t>
            </a:r>
            <a:r>
              <a:rPr lang="en-US" sz="2200" dirty="0" smtClean="0">
                <a:latin typeface="Comic Sans MS" panose="030F0702030302020204" pitchFamily="66" charset="0"/>
              </a:rPr>
              <a:t>is </a:t>
            </a:r>
            <a:r>
              <a:rPr lang="en-US" sz="2200" dirty="0" smtClean="0">
                <a:latin typeface="Comic Sans MS" panose="030F0702030302020204" pitchFamily="66" charset="0"/>
              </a:rPr>
              <a:t>19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Favorite </a:t>
            </a:r>
            <a:r>
              <a:rPr lang="en-US" sz="2200" dirty="0" smtClean="0">
                <a:latin typeface="Comic Sans MS" panose="030F0702030302020204" pitchFamily="66" charset="0"/>
              </a:rPr>
              <a:t>colors: orange &amp; royal blue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Favorite </a:t>
            </a:r>
            <a:r>
              <a:rPr lang="en-US" sz="2200" dirty="0" smtClean="0">
                <a:latin typeface="Comic Sans MS" panose="030F0702030302020204" pitchFamily="66" charset="0"/>
              </a:rPr>
              <a:t>Restaurants: Jersey Mike’s, Chic-Fil-A, Italian and Mexican restaurants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Favorite </a:t>
            </a:r>
            <a:r>
              <a:rPr lang="en-US" sz="2200" dirty="0" smtClean="0">
                <a:latin typeface="Comic Sans MS" panose="030F0702030302020204" pitchFamily="66" charset="0"/>
              </a:rPr>
              <a:t>drinks: coffee, smoothie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Favorite </a:t>
            </a:r>
            <a:r>
              <a:rPr lang="en-US" sz="2200" dirty="0" smtClean="0">
                <a:latin typeface="Comic Sans MS" panose="030F0702030302020204" pitchFamily="66" charset="0"/>
              </a:rPr>
              <a:t>animals: African Elephant, Koala Bear</a:t>
            </a:r>
            <a:endParaRPr lang="en-US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08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Comic Sans MS</vt:lpstr>
      <vt:lpstr>Gill Sans MT</vt:lpstr>
      <vt:lpstr>Impact</vt:lpstr>
      <vt:lpstr>Wingdings</vt:lpstr>
      <vt:lpstr>Badge</vt:lpstr>
      <vt:lpstr>  Meet Ms. Lewis 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  Meet Ms. Lewis </dc:title>
  <dc:creator>Lewis, Tekisha</dc:creator>
  <cp:lastModifiedBy>Lewis, Tekisha</cp:lastModifiedBy>
  <cp:revision>4</cp:revision>
  <dcterms:created xsi:type="dcterms:W3CDTF">2020-09-14T21:10:04Z</dcterms:created>
  <dcterms:modified xsi:type="dcterms:W3CDTF">2022-01-04T19:17:51Z</dcterms:modified>
</cp:coreProperties>
</file>